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0.gstatic.com/images?q=tbn:ANd9GcTAkI1LCSKbFK87u9ClwuRggnGp7PKSwo2xNeaUaT2QZIafMnKJA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59" y="3219450"/>
            <a:ext cx="1784516" cy="187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21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</a:t>
            </a:r>
            <a:r>
              <a:rPr lang="fr-FR" sz="3600" dirty="0" smtClean="0">
                <a:latin typeface="Kristen ITC" pitchFamily="66" charset="0"/>
              </a:rPr>
              <a:t>maintenant: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Pour chaque photo, écrivez un </a:t>
            </a:r>
            <a:r>
              <a:rPr lang="fr-FR" sz="2400" dirty="0" smtClean="0">
                <a:latin typeface="Kristen ITC" pitchFamily="66" charset="0"/>
              </a:rPr>
              <a:t>ordre (écoutez, regardez, etc.):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1547029" y="4160461"/>
            <a:ext cx="83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" name="Picture 4" descr="http://www.psychologytoday.com/files/u114/e_in_a_speech_bubble_with_two_children_lean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3387911"/>
            <a:ext cx="2274249" cy="170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2895600" y="3386683"/>
            <a:ext cx="83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" name="Picture 6" descr="http://t3.gstatic.com/images?q=tbn:ANd9GcS6esqA-l6XmORpCeUdnoX26U_Nf_UWzleQAjG7DQXCP1OzNa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369" y="3186467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6"/>
          <p:cNvSpPr txBox="1"/>
          <p:nvPr/>
        </p:nvSpPr>
        <p:spPr>
          <a:xfrm>
            <a:off x="6187269" y="4033014"/>
            <a:ext cx="83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3.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32" name="Picture 8" descr="http://t0.gstatic.com/images?q=tbn:ANd9GcQ1Ug81Zl0GFRiymqhdrfvh3Igprsj7avCcgNKy5EcfqmWwl3e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01" y="5410200"/>
            <a:ext cx="2552924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6"/>
          <p:cNvSpPr txBox="1"/>
          <p:nvPr/>
        </p:nvSpPr>
        <p:spPr>
          <a:xfrm>
            <a:off x="3200400" y="6120890"/>
            <a:ext cx="83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4.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29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</cp:revision>
  <dcterms:created xsi:type="dcterms:W3CDTF">2011-09-14T23:22:57Z</dcterms:created>
  <dcterms:modified xsi:type="dcterms:W3CDTF">2011-09-21T14:26:21Z</dcterms:modified>
</cp:coreProperties>
</file>